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84" r:id="rId5"/>
    <p:sldId id="258" r:id="rId6"/>
    <p:sldId id="277" r:id="rId7"/>
    <p:sldId id="278" r:id="rId8"/>
    <p:sldId id="269" r:id="rId9"/>
    <p:sldId id="279" r:id="rId10"/>
    <p:sldId id="280" r:id="rId11"/>
    <p:sldId id="281" r:id="rId12"/>
    <p:sldId id="282" r:id="rId13"/>
    <p:sldId id="266" r:id="rId14"/>
    <p:sldId id="267" r:id="rId15"/>
    <p:sldId id="28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B0B049-AA78-4505-9AF7-E7757D35A04B}" v="1" dt="2022-01-03T12:46:59.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9"/>
    <p:restoredTop sz="71465" autoAdjust="0"/>
  </p:normalViewPr>
  <p:slideViewPr>
    <p:cSldViewPr snapToGrid="0">
      <p:cViewPr varScale="1">
        <p:scale>
          <a:sx n="91" d="100"/>
          <a:sy n="91" d="100"/>
        </p:scale>
        <p:origin x="1236" y="9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eke Roesink" userId="e2c01788-8b61-4009-b4f6-0a9340897fc3" providerId="ADAL" clId="{64B0B049-AA78-4505-9AF7-E7757D35A04B}"/>
    <pc:docChg chg="addSld delSld modSld">
      <pc:chgData name="Robieke Roesink" userId="e2c01788-8b61-4009-b4f6-0a9340897fc3" providerId="ADAL" clId="{64B0B049-AA78-4505-9AF7-E7757D35A04B}" dt="2022-01-03T12:48:08.420" v="87" actId="2696"/>
      <pc:docMkLst>
        <pc:docMk/>
      </pc:docMkLst>
      <pc:sldChg chg="del">
        <pc:chgData name="Robieke Roesink" userId="e2c01788-8b61-4009-b4f6-0a9340897fc3" providerId="ADAL" clId="{64B0B049-AA78-4505-9AF7-E7757D35A04B}" dt="2022-01-03T12:48:08.420" v="87" actId="2696"/>
        <pc:sldMkLst>
          <pc:docMk/>
          <pc:sldMk cId="2031261902" sldId="256"/>
        </pc:sldMkLst>
      </pc:sldChg>
      <pc:sldChg chg="del">
        <pc:chgData name="Robieke Roesink" userId="e2c01788-8b61-4009-b4f6-0a9340897fc3" providerId="ADAL" clId="{64B0B049-AA78-4505-9AF7-E7757D35A04B}" dt="2022-01-03T08:54:28.233" v="0" actId="2696"/>
        <pc:sldMkLst>
          <pc:docMk/>
          <pc:sldMk cId="2919458827" sldId="257"/>
        </pc:sldMkLst>
      </pc:sldChg>
      <pc:sldChg chg="del">
        <pc:chgData name="Robieke Roesink" userId="e2c01788-8b61-4009-b4f6-0a9340897fc3" providerId="ADAL" clId="{64B0B049-AA78-4505-9AF7-E7757D35A04B}" dt="2022-01-03T08:55:55.253" v="1" actId="2696"/>
        <pc:sldMkLst>
          <pc:docMk/>
          <pc:sldMk cId="1228899457" sldId="270"/>
        </pc:sldMkLst>
      </pc:sldChg>
      <pc:sldChg chg="del">
        <pc:chgData name="Robieke Roesink" userId="e2c01788-8b61-4009-b4f6-0a9340897fc3" providerId="ADAL" clId="{64B0B049-AA78-4505-9AF7-E7757D35A04B}" dt="2022-01-03T08:57:57.684" v="3" actId="2696"/>
        <pc:sldMkLst>
          <pc:docMk/>
          <pc:sldMk cId="3488972803" sldId="272"/>
        </pc:sldMkLst>
      </pc:sldChg>
      <pc:sldChg chg="del">
        <pc:chgData name="Robieke Roesink" userId="e2c01788-8b61-4009-b4f6-0a9340897fc3" providerId="ADAL" clId="{64B0B049-AA78-4505-9AF7-E7757D35A04B}" dt="2022-01-03T08:58:06.669" v="4" actId="2696"/>
        <pc:sldMkLst>
          <pc:docMk/>
          <pc:sldMk cId="3896435000" sldId="273"/>
        </pc:sldMkLst>
      </pc:sldChg>
      <pc:sldChg chg="del">
        <pc:chgData name="Robieke Roesink" userId="e2c01788-8b61-4009-b4f6-0a9340897fc3" providerId="ADAL" clId="{64B0B049-AA78-4505-9AF7-E7757D35A04B}" dt="2022-01-03T08:58:30.534" v="5" actId="2696"/>
        <pc:sldMkLst>
          <pc:docMk/>
          <pc:sldMk cId="1484325449" sldId="274"/>
        </pc:sldMkLst>
      </pc:sldChg>
      <pc:sldChg chg="del">
        <pc:chgData name="Robieke Roesink" userId="e2c01788-8b61-4009-b4f6-0a9340897fc3" providerId="ADAL" clId="{64B0B049-AA78-4505-9AF7-E7757D35A04B}" dt="2022-01-03T08:58:06.669" v="4" actId="2696"/>
        <pc:sldMkLst>
          <pc:docMk/>
          <pc:sldMk cId="2629952950" sldId="275"/>
        </pc:sldMkLst>
      </pc:sldChg>
      <pc:sldChg chg="del">
        <pc:chgData name="Robieke Roesink" userId="e2c01788-8b61-4009-b4f6-0a9340897fc3" providerId="ADAL" clId="{64B0B049-AA78-4505-9AF7-E7757D35A04B}" dt="2022-01-03T08:58:06.669" v="4" actId="2696"/>
        <pc:sldMkLst>
          <pc:docMk/>
          <pc:sldMk cId="2124958924" sldId="276"/>
        </pc:sldMkLst>
      </pc:sldChg>
      <pc:sldChg chg="del">
        <pc:chgData name="Robieke Roesink" userId="e2c01788-8b61-4009-b4f6-0a9340897fc3" providerId="ADAL" clId="{64B0B049-AA78-4505-9AF7-E7757D35A04B}" dt="2022-01-03T08:57:54.525" v="2" actId="2696"/>
        <pc:sldMkLst>
          <pc:docMk/>
          <pc:sldMk cId="985775130" sldId="284"/>
        </pc:sldMkLst>
      </pc:sldChg>
      <pc:sldChg chg="add modNotesTx">
        <pc:chgData name="Robieke Roesink" userId="e2c01788-8b61-4009-b4f6-0a9340897fc3" providerId="ADAL" clId="{64B0B049-AA78-4505-9AF7-E7757D35A04B}" dt="2022-01-03T12:47:48.077" v="86" actId="20577"/>
        <pc:sldMkLst>
          <pc:docMk/>
          <pc:sldMk cId="1423284202"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D9955-BC88-493B-8862-8D302466C3FA}" type="datetimeFigureOut">
              <a:rPr lang="nl-NL" smtClean="0"/>
              <a:t>3-1-2022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C63B3-06CE-4483-8DC8-67F5EBA60802}" type="slidenum">
              <a:rPr lang="nl-NL" smtClean="0"/>
              <a:t>‹nr.›</a:t>
            </a:fld>
            <a:endParaRPr lang="nl-NL"/>
          </a:p>
        </p:txBody>
      </p:sp>
    </p:spTree>
    <p:extLst>
      <p:ext uri="{BB962C8B-B14F-4D97-AF65-F5344CB8AC3E}">
        <p14:creationId xmlns:p14="http://schemas.microsoft.com/office/powerpoint/2010/main" val="250890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het hebben over de waterbouw. Ik ga jullie vertellen wat waterbouw is, waarom er waterbouw is en wat allemaal onder waterbouw valt.</a:t>
            </a:r>
          </a:p>
        </p:txBody>
      </p:sp>
      <p:sp>
        <p:nvSpPr>
          <p:cNvPr id="4" name="Tijdelijke aanduiding voor dianummer 3"/>
          <p:cNvSpPr>
            <a:spLocks noGrp="1"/>
          </p:cNvSpPr>
          <p:nvPr>
            <p:ph type="sldNum" sz="quarter" idx="5"/>
          </p:nvPr>
        </p:nvSpPr>
        <p:spPr/>
        <p:txBody>
          <a:bodyPr/>
          <a:lstStyle/>
          <a:p>
            <a:fld id="{0D6C63B3-06CE-4483-8DC8-67F5EBA60802}" type="slidenum">
              <a:rPr lang="nl-NL" smtClean="0"/>
              <a:t>1</a:t>
            </a:fld>
            <a:endParaRPr lang="nl-NL"/>
          </a:p>
        </p:txBody>
      </p:sp>
    </p:spTree>
    <p:extLst>
      <p:ext uri="{BB962C8B-B14F-4D97-AF65-F5344CB8AC3E}">
        <p14:creationId xmlns:p14="http://schemas.microsoft.com/office/powerpoint/2010/main" val="340943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Nederlanders staan internationaal bekend om onze kennis van waterbouw. Onze kennis en hulp wordt dan ook vaak in het buitenland ingeschakeld. Zo hebben verschillende Nederlandse bouwbedrijven bijgedragen aan de aanleg van de Palmeilanden in Dubai. Dit was een grootschalig project van landaanwinning. </a:t>
            </a:r>
          </a:p>
        </p:txBody>
      </p:sp>
      <p:sp>
        <p:nvSpPr>
          <p:cNvPr id="4" name="Tijdelijke aanduiding voor dianummer 3"/>
          <p:cNvSpPr>
            <a:spLocks noGrp="1"/>
          </p:cNvSpPr>
          <p:nvPr>
            <p:ph type="sldNum" sz="quarter" idx="5"/>
          </p:nvPr>
        </p:nvSpPr>
        <p:spPr/>
        <p:txBody>
          <a:bodyPr/>
          <a:lstStyle/>
          <a:p>
            <a:fld id="{0D6C63B3-06CE-4483-8DC8-67F5EBA60802}" type="slidenum">
              <a:rPr lang="nl-NL" smtClean="0"/>
              <a:t>10</a:t>
            </a:fld>
            <a:endParaRPr lang="nl-NL"/>
          </a:p>
        </p:txBody>
      </p:sp>
    </p:spTree>
    <p:extLst>
      <p:ext uri="{BB962C8B-B14F-4D97-AF65-F5344CB8AC3E}">
        <p14:creationId xmlns:p14="http://schemas.microsoft.com/office/powerpoint/2010/main" val="312487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zijn ook internationaal bekend om hoe wij als land strijden tegen het water en hoe we de waterhuishouding regelen. We bouwen grote waterkeringen, zoals de </a:t>
            </a:r>
            <a:r>
              <a:rPr lang="nl-NL" err="1"/>
              <a:t>Maeslantkering</a:t>
            </a:r>
            <a:r>
              <a:rPr lang="nl-NL"/>
              <a:t>. Maar daarvoor zijn ook juist de kleine waterbouwprojecten erg belangrijk. Kleinschalig baggeren, bijvoorbeeld. Daarbij wordt overtollig zand en slib uit de waterwegen verwijderd, zodat het water weer beter kan doorstromen én zodat planten en dieren er beter kunnen leven. Waterbouwers doen dus ook iets goeds voor de natuur.</a:t>
            </a:r>
          </a:p>
        </p:txBody>
      </p:sp>
      <p:sp>
        <p:nvSpPr>
          <p:cNvPr id="4" name="Tijdelijke aanduiding voor dianummer 3"/>
          <p:cNvSpPr>
            <a:spLocks noGrp="1"/>
          </p:cNvSpPr>
          <p:nvPr>
            <p:ph type="sldNum" sz="quarter" idx="5"/>
          </p:nvPr>
        </p:nvSpPr>
        <p:spPr/>
        <p:txBody>
          <a:bodyPr/>
          <a:lstStyle/>
          <a:p>
            <a:fld id="{0D6C63B3-06CE-4483-8DC8-67F5EBA60802}" type="slidenum">
              <a:rPr lang="nl-NL" smtClean="0"/>
              <a:t>11</a:t>
            </a:fld>
            <a:endParaRPr lang="nl-NL"/>
          </a:p>
        </p:txBody>
      </p:sp>
    </p:spTree>
    <p:extLst>
      <p:ext uri="{BB962C8B-B14F-4D97-AF65-F5344CB8AC3E}">
        <p14:creationId xmlns:p14="http://schemas.microsoft.com/office/powerpoint/2010/main" val="4288465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Waterbouw is dus een belangrijke en grote sector. Er werken grote bedrijven in de sector. Misschien heb je weleens gehoord van Boskalis of Van Oord.</a:t>
            </a:r>
          </a:p>
          <a:p>
            <a:endParaRPr lang="nl-NL" dirty="0"/>
          </a:p>
        </p:txBody>
      </p:sp>
      <p:sp>
        <p:nvSpPr>
          <p:cNvPr id="4" name="Slide Number Placeholder 3"/>
          <p:cNvSpPr>
            <a:spLocks noGrp="1"/>
          </p:cNvSpPr>
          <p:nvPr>
            <p:ph type="sldNum" sz="quarter" idx="5"/>
          </p:nvPr>
        </p:nvSpPr>
        <p:spPr/>
        <p:txBody>
          <a:bodyPr/>
          <a:lstStyle/>
          <a:p>
            <a:fld id="{0D6C63B3-06CE-4483-8DC8-67F5EBA60802}" type="slidenum">
              <a:rPr lang="nl-NL" smtClean="0"/>
              <a:t>12</a:t>
            </a:fld>
            <a:endParaRPr lang="nl-NL"/>
          </a:p>
        </p:txBody>
      </p:sp>
    </p:spTree>
    <p:extLst>
      <p:ext uri="{BB962C8B-B14F-4D97-AF65-F5344CB8AC3E}">
        <p14:creationId xmlns:p14="http://schemas.microsoft.com/office/powerpoint/2010/main" val="264268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Waar denken de leerlingen aan bij Waterbouw? Dit kan van alles zijn. Vraag waarom ze daaraan denken en licht zelf toe of dat klopt of niet.</a:t>
            </a:r>
          </a:p>
        </p:txBody>
      </p:sp>
      <p:sp>
        <p:nvSpPr>
          <p:cNvPr id="4" name="Tijdelijke aanduiding voor dianummer 3"/>
          <p:cNvSpPr>
            <a:spLocks noGrp="1"/>
          </p:cNvSpPr>
          <p:nvPr>
            <p:ph type="sldNum" sz="quarter" idx="5"/>
          </p:nvPr>
        </p:nvSpPr>
        <p:spPr/>
        <p:txBody>
          <a:bodyPr/>
          <a:lstStyle/>
          <a:p>
            <a:fld id="{0D6C63B3-06CE-4483-8DC8-67F5EBA60802}" type="slidenum">
              <a:rPr lang="nl-NL" smtClean="0"/>
              <a:t>2</a:t>
            </a:fld>
            <a:endParaRPr lang="nl-NL"/>
          </a:p>
        </p:txBody>
      </p:sp>
    </p:spTree>
    <p:extLst>
      <p:ext uri="{BB962C8B-B14F-4D97-AF65-F5344CB8AC3E}">
        <p14:creationId xmlns:p14="http://schemas.microsoft.com/office/powerpoint/2010/main" val="146368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D6C63B3-06CE-4483-8DC8-67F5EBA60802}" type="slidenum">
              <a:rPr lang="nl-NL" smtClean="0"/>
              <a:t>3</a:t>
            </a:fld>
            <a:endParaRPr lang="nl-NL"/>
          </a:p>
        </p:txBody>
      </p:sp>
    </p:spTree>
    <p:extLst>
      <p:ext uri="{BB962C8B-B14F-4D97-AF65-F5344CB8AC3E}">
        <p14:creationId xmlns:p14="http://schemas.microsoft.com/office/powerpoint/2010/main" val="29376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Nederland ligt laag, dus we moeten ons beschermen tegen overstromingen. Op het kaartje zie je welk deel van Nederland zou overstromen als we geen waterkeringen, zoals </a:t>
            </a:r>
            <a:r>
              <a:rPr lang="nl-NL"/>
              <a:t>dijken hadden (zie blauw). </a:t>
            </a:r>
            <a:r>
              <a:rPr lang="nl-NL" dirty="0"/>
              <a:t>Waterbouwers maken onder andere die waterkeringen.</a:t>
            </a:r>
          </a:p>
          <a:p>
            <a:r>
              <a:rPr lang="nl-NL" dirty="0"/>
              <a:t>Nederland is dichtbevolkt, dus áls het land overstroomt worden heel veel mensen in één keer getroffen. Dat wil je niet.</a:t>
            </a:r>
          </a:p>
          <a:p>
            <a:r>
              <a:rPr lang="nl-NL" dirty="0"/>
              <a:t>Door de klimaatverandering stijgt de zeespiegel en krijgen we te maken met periodes met hevige neerslag en ook periodes met extreme droogte. Waterbouwers zorgen ervoor dat we daar als land mee om kunnen gaan.</a:t>
            </a:r>
          </a:p>
          <a:p>
            <a:r>
              <a:rPr lang="nl-NL" dirty="0"/>
              <a:t>We vervoeren nogal wat goederen door ons land. Daarvoor moet de infrastructuur niet alleen over de wegen, maar ook over water goed zijn. Waterbouwers bouwen en onderhouden daarom de waterwegen zoals kanalen en bruggen.</a:t>
            </a:r>
          </a:p>
          <a:p>
            <a:endParaRPr lang="nl-NL" dirty="0"/>
          </a:p>
        </p:txBody>
      </p:sp>
      <p:sp>
        <p:nvSpPr>
          <p:cNvPr id="4" name="Slide Number Placeholder 3"/>
          <p:cNvSpPr>
            <a:spLocks noGrp="1"/>
          </p:cNvSpPr>
          <p:nvPr>
            <p:ph type="sldNum" sz="quarter" idx="5"/>
          </p:nvPr>
        </p:nvSpPr>
        <p:spPr/>
        <p:txBody>
          <a:bodyPr/>
          <a:lstStyle/>
          <a:p>
            <a:fld id="{0D6C63B3-06CE-4483-8DC8-67F5EBA60802}" type="slidenum">
              <a:rPr lang="nl-NL" smtClean="0"/>
              <a:t>4</a:t>
            </a:fld>
            <a:endParaRPr lang="nl-NL"/>
          </a:p>
        </p:txBody>
      </p:sp>
    </p:spTree>
    <p:extLst>
      <p:ext uri="{BB962C8B-B14F-4D97-AF65-F5344CB8AC3E}">
        <p14:creationId xmlns:p14="http://schemas.microsoft.com/office/powerpoint/2010/main" val="286504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Waterbouw heb je te maken met onder andere watergangen, zoals rivieren, kanalen, grachten, sloten en beken. Elke watergang heeft zijn eigen functie. Om die functie te kunnen blijven vervullen moeten de watergangen worden onderhouden. Wie weet waarom dat belangrijk is?</a:t>
            </a:r>
          </a:p>
          <a:p>
            <a:r>
              <a:rPr lang="nl-NL" dirty="0"/>
              <a:t>Dat is nodig voor de waterhuishouding in het land. Het water mag niet te hoog komen te staan, want dan overstromen we. Maar ook niet te laag, want dan wordt het land misschien te droog. We moeten dus constant die balans zoeken tussen hoog en laag water. </a:t>
            </a:r>
          </a:p>
          <a:p>
            <a:r>
              <a:rPr lang="nl-NL" dirty="0"/>
              <a:t>Daarnaast is een goede waterhuishouding belangrijk voor dieren en planten. In het water moeten namelijk genoeg voedingsstoffen zitten. Extra aandacht gaat uit naar vissen: met vispassages kunnen zij zich toch verplaatsen als er op hun route bijvoorbeeld een sluis is.</a:t>
            </a:r>
          </a:p>
        </p:txBody>
      </p:sp>
      <p:sp>
        <p:nvSpPr>
          <p:cNvPr id="4" name="Tijdelijke aanduiding voor dianummer 3"/>
          <p:cNvSpPr>
            <a:spLocks noGrp="1"/>
          </p:cNvSpPr>
          <p:nvPr>
            <p:ph type="sldNum" sz="quarter" idx="5"/>
          </p:nvPr>
        </p:nvSpPr>
        <p:spPr/>
        <p:txBody>
          <a:bodyPr/>
          <a:lstStyle/>
          <a:p>
            <a:fld id="{0D6C63B3-06CE-4483-8DC8-67F5EBA60802}" type="slidenum">
              <a:rPr lang="nl-NL" smtClean="0"/>
              <a:t>5</a:t>
            </a:fld>
            <a:endParaRPr lang="nl-NL"/>
          </a:p>
        </p:txBody>
      </p:sp>
    </p:spTree>
    <p:extLst>
      <p:ext uri="{BB962C8B-B14F-4D97-AF65-F5344CB8AC3E}">
        <p14:creationId xmlns:p14="http://schemas.microsoft.com/office/powerpoint/2010/main" val="197077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Maar de waterbouw houdt zich niet alleen bezig met waterwegen. Ook is het belangrijk dat havens worden aangelegd en onderhouden. Want wat is de functie van havens? Handel. Havens zijn belangrijk voor de economie. Zo is Rotterdam de grootste haven van Europa. Andere belangrijke havengebieden zijn Amsterdam, Zeeland en Groningen.</a:t>
            </a:r>
          </a:p>
          <a:p>
            <a:endParaRPr lang="nl-NL" dirty="0"/>
          </a:p>
        </p:txBody>
      </p:sp>
      <p:sp>
        <p:nvSpPr>
          <p:cNvPr id="4" name="Slide Number Placeholder 3"/>
          <p:cNvSpPr>
            <a:spLocks noGrp="1"/>
          </p:cNvSpPr>
          <p:nvPr>
            <p:ph type="sldNum" sz="quarter" idx="5"/>
          </p:nvPr>
        </p:nvSpPr>
        <p:spPr/>
        <p:txBody>
          <a:bodyPr/>
          <a:lstStyle/>
          <a:p>
            <a:fld id="{0D6C63B3-06CE-4483-8DC8-67F5EBA60802}" type="slidenum">
              <a:rPr lang="nl-NL" smtClean="0"/>
              <a:t>6</a:t>
            </a:fld>
            <a:endParaRPr lang="nl-NL"/>
          </a:p>
        </p:txBody>
      </p:sp>
    </p:spTree>
    <p:extLst>
      <p:ext uri="{BB962C8B-B14F-4D97-AF65-F5344CB8AC3E}">
        <p14:creationId xmlns:p14="http://schemas.microsoft.com/office/powerpoint/2010/main" val="28571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Waterbouw houdt zich ook bezig met het winnen van land. Misschien kennen jullie wel de Marker Wadden. Dat zijn eilanden die zijn gemaakt in het Markermeer. Daarvoor hebben ze zand, klei en slib uit het Markermeer gebruikt. Het doel van de aanleg van de Marker Wadden is de waterkwaliteit van het Markermeer herstellen (het was namelijk te troebel door de hoeveelheid slib) en meer vogels te trekken. </a:t>
            </a:r>
          </a:p>
          <a:p>
            <a:endParaRPr lang="nl-NL" dirty="0"/>
          </a:p>
        </p:txBody>
      </p:sp>
      <p:sp>
        <p:nvSpPr>
          <p:cNvPr id="4" name="Slide Number Placeholder 3"/>
          <p:cNvSpPr>
            <a:spLocks noGrp="1"/>
          </p:cNvSpPr>
          <p:nvPr>
            <p:ph type="sldNum" sz="quarter" idx="5"/>
          </p:nvPr>
        </p:nvSpPr>
        <p:spPr/>
        <p:txBody>
          <a:bodyPr/>
          <a:lstStyle/>
          <a:p>
            <a:fld id="{0D6C63B3-06CE-4483-8DC8-67F5EBA60802}" type="slidenum">
              <a:rPr lang="nl-NL" smtClean="0"/>
              <a:t>7</a:t>
            </a:fld>
            <a:endParaRPr lang="nl-NL"/>
          </a:p>
        </p:txBody>
      </p:sp>
    </p:spTree>
    <p:extLst>
      <p:ext uri="{BB962C8B-B14F-4D97-AF65-F5344CB8AC3E}">
        <p14:creationId xmlns:p14="http://schemas.microsoft.com/office/powerpoint/2010/main" val="176760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de Marker Wadden bouwen ze ook met de natuur. Dat wil zeggen dat ze de natuur zelf inzetten bij het bouwen. Ze hebben niet alleen zand, klei en slib uit het Markermeer gebruikt, maar ze zetten ook natuurkrachten als de wind en golven in om ongewenst slib te verplaatsen. Ze kijken ook wat de natuur zelf doet als je het zijn gang laat gaan. Er zijn bepaalde planten gaan groeien en er komen nu veel vogels.</a:t>
            </a:r>
          </a:p>
          <a:p>
            <a:endParaRPr lang="nl-NL" dirty="0"/>
          </a:p>
        </p:txBody>
      </p:sp>
      <p:sp>
        <p:nvSpPr>
          <p:cNvPr id="4" name="Slide Number Placeholder 3"/>
          <p:cNvSpPr>
            <a:spLocks noGrp="1"/>
          </p:cNvSpPr>
          <p:nvPr>
            <p:ph type="sldNum" sz="quarter" idx="5"/>
          </p:nvPr>
        </p:nvSpPr>
        <p:spPr/>
        <p:txBody>
          <a:bodyPr/>
          <a:lstStyle/>
          <a:p>
            <a:fld id="{0D6C63B3-06CE-4483-8DC8-67F5EBA60802}" type="slidenum">
              <a:rPr lang="nl-NL" smtClean="0"/>
              <a:t>8</a:t>
            </a:fld>
            <a:endParaRPr lang="nl-NL"/>
          </a:p>
        </p:txBody>
      </p:sp>
    </p:spTree>
    <p:extLst>
      <p:ext uri="{BB962C8B-B14F-4D97-AF65-F5344CB8AC3E}">
        <p14:creationId xmlns:p14="http://schemas.microsoft.com/office/powerpoint/2010/main" val="267354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Waterbouwers houden zich ook bezig met projecten die ten goede komen aan de infrastructuur, zoals het bouwen en onderhouden van bruggen.</a:t>
            </a:r>
          </a:p>
          <a:p>
            <a:endParaRPr lang="nl-NL" dirty="0"/>
          </a:p>
        </p:txBody>
      </p:sp>
      <p:sp>
        <p:nvSpPr>
          <p:cNvPr id="4" name="Slide Number Placeholder 3"/>
          <p:cNvSpPr>
            <a:spLocks noGrp="1"/>
          </p:cNvSpPr>
          <p:nvPr>
            <p:ph type="sldNum" sz="quarter" idx="5"/>
          </p:nvPr>
        </p:nvSpPr>
        <p:spPr/>
        <p:txBody>
          <a:bodyPr/>
          <a:lstStyle/>
          <a:p>
            <a:fld id="{0D6C63B3-06CE-4483-8DC8-67F5EBA60802}" type="slidenum">
              <a:rPr lang="nl-NL" smtClean="0"/>
              <a:t>9</a:t>
            </a:fld>
            <a:endParaRPr lang="nl-NL"/>
          </a:p>
        </p:txBody>
      </p:sp>
    </p:spTree>
    <p:extLst>
      <p:ext uri="{BB962C8B-B14F-4D97-AF65-F5344CB8AC3E}">
        <p14:creationId xmlns:p14="http://schemas.microsoft.com/office/powerpoint/2010/main" val="131479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08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497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87010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emf"/><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emf"/><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6908E3-129F-EE49-8F74-76D672288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E9BACA7-D99F-354B-8D79-F0B85DB0F1ED}"/>
              </a:ext>
            </a:extLst>
          </p:cNvPr>
          <p:cNvSpPr txBox="1"/>
          <p:nvPr/>
        </p:nvSpPr>
        <p:spPr>
          <a:xfrm>
            <a:off x="-1160206" y="5014452"/>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1423284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1D44D6F-86B6-487E-81F4-50BACCD54A6B}"/>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rot="157253">
            <a:off x="2597662" y="882028"/>
            <a:ext cx="8702676"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590C0F1-6A69-7B49-B20B-161222E4B019}"/>
              </a:ext>
            </a:extLst>
          </p:cNvPr>
          <p:cNvPicPr>
            <a:picLocks noChangeAspect="1"/>
          </p:cNvPicPr>
          <p:nvPr/>
        </p:nvPicPr>
        <p:blipFill>
          <a:blip r:embed="rId4"/>
          <a:stretch>
            <a:fillRect/>
          </a:stretch>
        </p:blipFill>
        <p:spPr>
          <a:xfrm>
            <a:off x="554498" y="513728"/>
            <a:ext cx="4086328" cy="736600"/>
          </a:xfrm>
          <a:prstGeom prst="rect">
            <a:avLst/>
          </a:prstGeom>
        </p:spPr>
      </p:pic>
      <p:pic>
        <p:nvPicPr>
          <p:cNvPr id="6" name="Picture 5">
            <a:extLst>
              <a:ext uri="{FF2B5EF4-FFF2-40B4-BE49-F238E27FC236}">
                <a16:creationId xmlns:a16="http://schemas.microsoft.com/office/drawing/2014/main" id="{C11C7BDB-A6A1-C841-9AA7-D5EA25F2E223}"/>
              </a:ext>
            </a:extLst>
          </p:cNvPr>
          <p:cNvPicPr>
            <a:picLocks noChangeAspect="1"/>
          </p:cNvPicPr>
          <p:nvPr/>
        </p:nvPicPr>
        <p:blipFill>
          <a:blip r:embed="rId5"/>
          <a:stretch>
            <a:fillRect/>
          </a:stretch>
        </p:blipFill>
        <p:spPr>
          <a:xfrm rot="1248321" flipH="1">
            <a:off x="1257292" y="718142"/>
            <a:ext cx="1194518" cy="774700"/>
          </a:xfrm>
          <a:prstGeom prst="rect">
            <a:avLst/>
          </a:prstGeom>
        </p:spPr>
      </p:pic>
      <p:sp>
        <p:nvSpPr>
          <p:cNvPr id="7" name="Titel 1">
            <a:extLst>
              <a:ext uri="{FF2B5EF4-FFF2-40B4-BE49-F238E27FC236}">
                <a16:creationId xmlns:a16="http://schemas.microsoft.com/office/drawing/2014/main" id="{A5FAA40D-5A28-0E42-BE24-BF001416EF4B}"/>
              </a:ext>
            </a:extLst>
          </p:cNvPr>
          <p:cNvSpPr txBox="1">
            <a:spLocks/>
          </p:cNvSpPr>
          <p:nvPr/>
        </p:nvSpPr>
        <p:spPr>
          <a:xfrm>
            <a:off x="838200" y="531257"/>
            <a:ext cx="51299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Internationaal</a:t>
            </a:r>
          </a:p>
        </p:txBody>
      </p:sp>
    </p:spTree>
    <p:extLst>
      <p:ext uri="{BB962C8B-B14F-4D97-AF65-F5344CB8AC3E}">
        <p14:creationId xmlns:p14="http://schemas.microsoft.com/office/powerpoint/2010/main" val="1066210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water, buiten, rivier, natuur&#10;&#10;Automatisch gegenereerde beschrijving">
            <a:extLst>
              <a:ext uri="{FF2B5EF4-FFF2-40B4-BE49-F238E27FC236}">
                <a16:creationId xmlns:a16="http://schemas.microsoft.com/office/drawing/2014/main" id="{205EFA36-63BC-4EA0-A5F7-6B56BF455ED1}"/>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tretch/>
        </p:blipFill>
        <p:spPr>
          <a:xfrm rot="153533">
            <a:off x="3248485" y="1034346"/>
            <a:ext cx="6527887"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8CF4F99-99B8-DD4A-AF79-C204E1728587}"/>
              </a:ext>
            </a:extLst>
          </p:cNvPr>
          <p:cNvPicPr>
            <a:picLocks noChangeAspect="1"/>
          </p:cNvPicPr>
          <p:nvPr/>
        </p:nvPicPr>
        <p:blipFill>
          <a:blip r:embed="rId4"/>
          <a:stretch>
            <a:fillRect/>
          </a:stretch>
        </p:blipFill>
        <p:spPr>
          <a:xfrm>
            <a:off x="554498" y="513728"/>
            <a:ext cx="3516057" cy="736600"/>
          </a:xfrm>
          <a:prstGeom prst="rect">
            <a:avLst/>
          </a:prstGeom>
        </p:spPr>
      </p:pic>
      <p:pic>
        <p:nvPicPr>
          <p:cNvPr id="6" name="Picture 5">
            <a:extLst>
              <a:ext uri="{FF2B5EF4-FFF2-40B4-BE49-F238E27FC236}">
                <a16:creationId xmlns:a16="http://schemas.microsoft.com/office/drawing/2014/main" id="{70458DC4-18CD-FD43-9D83-932BE1F2E252}"/>
              </a:ext>
            </a:extLst>
          </p:cNvPr>
          <p:cNvPicPr>
            <a:picLocks noChangeAspect="1"/>
          </p:cNvPicPr>
          <p:nvPr/>
        </p:nvPicPr>
        <p:blipFill>
          <a:blip r:embed="rId5"/>
          <a:stretch>
            <a:fillRect/>
          </a:stretch>
        </p:blipFill>
        <p:spPr>
          <a:xfrm rot="1248321" flipH="1">
            <a:off x="1257292" y="718142"/>
            <a:ext cx="1194518" cy="774700"/>
          </a:xfrm>
          <a:prstGeom prst="rect">
            <a:avLst/>
          </a:prstGeom>
        </p:spPr>
      </p:pic>
      <p:sp>
        <p:nvSpPr>
          <p:cNvPr id="7" name="Titel 1">
            <a:extLst>
              <a:ext uri="{FF2B5EF4-FFF2-40B4-BE49-F238E27FC236}">
                <a16:creationId xmlns:a16="http://schemas.microsoft.com/office/drawing/2014/main" id="{6AA0D22F-4A9F-484C-A160-415568CF5AB1}"/>
              </a:ext>
            </a:extLst>
          </p:cNvPr>
          <p:cNvSpPr txBox="1">
            <a:spLocks/>
          </p:cNvSpPr>
          <p:nvPr/>
        </p:nvSpPr>
        <p:spPr>
          <a:xfrm>
            <a:off x="838200" y="531257"/>
            <a:ext cx="51299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Kleinschalig</a:t>
            </a:r>
          </a:p>
        </p:txBody>
      </p:sp>
    </p:spTree>
    <p:extLst>
      <p:ext uri="{BB962C8B-B14F-4D97-AF65-F5344CB8AC3E}">
        <p14:creationId xmlns:p14="http://schemas.microsoft.com/office/powerpoint/2010/main" val="3096741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8E19DA-A9E5-9046-8F2A-EF97C87EBAC7}"/>
              </a:ext>
            </a:extLst>
          </p:cNvPr>
          <p:cNvPicPr>
            <a:picLocks noChangeAspect="1"/>
          </p:cNvPicPr>
          <p:nvPr/>
        </p:nvPicPr>
        <p:blipFill>
          <a:blip r:embed="rId3"/>
          <a:stretch>
            <a:fillRect/>
          </a:stretch>
        </p:blipFill>
        <p:spPr>
          <a:xfrm>
            <a:off x="554498" y="513728"/>
            <a:ext cx="6967180" cy="736600"/>
          </a:xfrm>
          <a:prstGeom prst="rect">
            <a:avLst/>
          </a:prstGeom>
        </p:spPr>
      </p:pic>
      <p:pic>
        <p:nvPicPr>
          <p:cNvPr id="5" name="Picture 4">
            <a:extLst>
              <a:ext uri="{FF2B5EF4-FFF2-40B4-BE49-F238E27FC236}">
                <a16:creationId xmlns:a16="http://schemas.microsoft.com/office/drawing/2014/main" id="{A291198C-B289-6E43-BF27-9C8B0A566D66}"/>
              </a:ext>
            </a:extLst>
          </p:cNvPr>
          <p:cNvPicPr>
            <a:picLocks noChangeAspect="1"/>
          </p:cNvPicPr>
          <p:nvPr/>
        </p:nvPicPr>
        <p:blipFill>
          <a:blip r:embed="rId4"/>
          <a:stretch>
            <a:fillRect/>
          </a:stretch>
        </p:blipFill>
        <p:spPr>
          <a:xfrm rot="704095" flipH="1">
            <a:off x="1290484" y="880507"/>
            <a:ext cx="1125161" cy="774700"/>
          </a:xfrm>
          <a:prstGeom prst="rect">
            <a:avLst/>
          </a:prstGeom>
        </p:spPr>
      </p:pic>
      <p:sp>
        <p:nvSpPr>
          <p:cNvPr id="6" name="Titel 1">
            <a:extLst>
              <a:ext uri="{FF2B5EF4-FFF2-40B4-BE49-F238E27FC236}">
                <a16:creationId xmlns:a16="http://schemas.microsoft.com/office/drawing/2014/main" id="{D13B47B3-8244-0146-8257-AD856DE80D09}"/>
              </a:ext>
            </a:extLst>
          </p:cNvPr>
          <p:cNvSpPr txBox="1">
            <a:spLocks/>
          </p:cNvSpPr>
          <p:nvPr/>
        </p:nvSpPr>
        <p:spPr>
          <a:xfrm>
            <a:off x="838200" y="531257"/>
            <a:ext cx="69587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Veel werk in de waterbouw</a:t>
            </a:r>
          </a:p>
        </p:txBody>
      </p:sp>
      <p:sp>
        <p:nvSpPr>
          <p:cNvPr id="7" name="Tijdelijke aanduiding voor inhoud 2">
            <a:extLst>
              <a:ext uri="{FF2B5EF4-FFF2-40B4-BE49-F238E27FC236}">
                <a16:creationId xmlns:a16="http://schemas.microsoft.com/office/drawing/2014/main" id="{9A9465C1-888D-154E-9530-6C093C7AB3F3}"/>
              </a:ext>
            </a:extLst>
          </p:cNvPr>
          <p:cNvSpPr txBox="1">
            <a:spLocks/>
          </p:cNvSpPr>
          <p:nvPr/>
        </p:nvSpPr>
        <p:spPr>
          <a:xfrm>
            <a:off x="556212" y="2064185"/>
            <a:ext cx="11271994" cy="620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Ongeveer 10.000 werknemers in de waterbouw</a:t>
            </a:r>
          </a:p>
        </p:txBody>
      </p:sp>
      <p:sp>
        <p:nvSpPr>
          <p:cNvPr id="8" name="Rectangle 7">
            <a:extLst>
              <a:ext uri="{FF2B5EF4-FFF2-40B4-BE49-F238E27FC236}">
                <a16:creationId xmlns:a16="http://schemas.microsoft.com/office/drawing/2014/main" id="{C0B19C87-CBC0-F649-A49E-91B8DE226D7E}"/>
              </a:ext>
            </a:extLst>
          </p:cNvPr>
          <p:cNvSpPr/>
          <p:nvPr/>
        </p:nvSpPr>
        <p:spPr>
          <a:xfrm>
            <a:off x="554498" y="3094009"/>
            <a:ext cx="11008237" cy="2341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7">
            <a:extLst>
              <a:ext uri="{FF2B5EF4-FFF2-40B4-BE49-F238E27FC236}">
                <a16:creationId xmlns:a16="http://schemas.microsoft.com/office/drawing/2014/main" id="{FBF1705B-FC12-3548-A5E8-0810589BCBD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6839" y="3488949"/>
            <a:ext cx="1975222" cy="14912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13EAF8A6-1E22-A64A-BFAE-454B3A0CC1F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30210" y="3549304"/>
            <a:ext cx="2225903" cy="14309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06A158F4-1670-EC4D-839A-084D8722EC1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84882" y="3282924"/>
            <a:ext cx="1963173" cy="196317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9236E385-1F2D-6C40-AC8B-94D4543FD2E8}"/>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21921" y="3704142"/>
            <a:ext cx="2234423" cy="11207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54140325-23E7-994D-8A63-F1D190A387CD}"/>
              </a:ext>
            </a:extLst>
          </p:cNvPr>
          <p:cNvSpPr txBox="1"/>
          <p:nvPr/>
        </p:nvSpPr>
        <p:spPr>
          <a:xfrm>
            <a:off x="-1179871" y="5840361"/>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105187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8890EB-4A42-334A-9E5E-79AF1F44E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228C639-B00A-405C-B90B-A28117ED07B0}"/>
              </a:ext>
            </a:extLst>
          </p:cNvPr>
          <p:cNvSpPr>
            <a:spLocks noGrp="1"/>
          </p:cNvSpPr>
          <p:nvPr>
            <p:ph type="title" idx="4294967295"/>
          </p:nvPr>
        </p:nvSpPr>
        <p:spPr>
          <a:xfrm>
            <a:off x="936522" y="2103437"/>
            <a:ext cx="10515600" cy="1325563"/>
          </a:xfrm>
          <a:prstGeom prst="rect">
            <a:avLst/>
          </a:prstGeom>
        </p:spPr>
        <p:txBody>
          <a:bodyPr/>
          <a:lstStyle/>
          <a:p>
            <a:pPr algn="ctr"/>
            <a:r>
              <a:rPr lang="nl-NL" b="1" dirty="0"/>
              <a:t>Waar denk je </a:t>
            </a:r>
            <a:br>
              <a:rPr lang="nl-NL" b="1" dirty="0"/>
            </a:br>
            <a:r>
              <a:rPr lang="nl-NL" b="1" dirty="0"/>
              <a:t>aan bij waterbouw?</a:t>
            </a:r>
          </a:p>
        </p:txBody>
      </p:sp>
    </p:spTree>
    <p:extLst>
      <p:ext uri="{BB962C8B-B14F-4D97-AF65-F5344CB8AC3E}">
        <p14:creationId xmlns:p14="http://schemas.microsoft.com/office/powerpoint/2010/main" val="2399080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 lucht, persoon, water&#10;&#10;Automatisch gegenereerde beschrijving">
            <a:extLst>
              <a:ext uri="{FF2B5EF4-FFF2-40B4-BE49-F238E27FC236}">
                <a16:creationId xmlns:a16="http://schemas.microsoft.com/office/drawing/2014/main" id="{E09CD59C-31E6-B14C-AF33-EE8BFE7EC5EE}"/>
              </a:ext>
            </a:extLst>
          </p:cNvPr>
          <p:cNvPicPr>
            <a:picLocks noChangeAspect="1"/>
          </p:cNvPicPr>
          <p:nvPr/>
        </p:nvPicPr>
        <p:blipFill rotWithShape="1">
          <a:blip r:embed="rId3">
            <a:extLst>
              <a:ext uri="{28A0092B-C50C-407E-A947-70E740481C1C}">
                <a14:useLocalDpi xmlns:a14="http://schemas.microsoft.com/office/drawing/2010/main" val="0"/>
              </a:ext>
            </a:extLst>
          </a:blip>
          <a:srcRect l="19135" r="-1" b="-1"/>
          <a:stretch/>
        </p:blipFill>
        <p:spPr>
          <a:xfrm rot="157174">
            <a:off x="6512385" y="1080024"/>
            <a:ext cx="5041261" cy="4161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54B8DF3-58A2-F343-B6A1-F3EBB0810E32}"/>
              </a:ext>
            </a:extLst>
          </p:cNvPr>
          <p:cNvPicPr>
            <a:picLocks noChangeAspect="1"/>
          </p:cNvPicPr>
          <p:nvPr/>
        </p:nvPicPr>
        <p:blipFill>
          <a:blip r:embed="rId4"/>
          <a:stretch>
            <a:fillRect/>
          </a:stretch>
        </p:blipFill>
        <p:spPr>
          <a:xfrm>
            <a:off x="554498" y="513728"/>
            <a:ext cx="5138379" cy="736600"/>
          </a:xfrm>
          <a:prstGeom prst="rect">
            <a:avLst/>
          </a:prstGeom>
        </p:spPr>
      </p:pic>
      <p:pic>
        <p:nvPicPr>
          <p:cNvPr id="3" name="Picture 2">
            <a:extLst>
              <a:ext uri="{FF2B5EF4-FFF2-40B4-BE49-F238E27FC236}">
                <a16:creationId xmlns:a16="http://schemas.microsoft.com/office/drawing/2014/main" id="{33F272E6-4F2A-954D-9CF2-821F5ABE220E}"/>
              </a:ext>
            </a:extLst>
          </p:cNvPr>
          <p:cNvPicPr>
            <a:picLocks noChangeAspect="1"/>
          </p:cNvPicPr>
          <p:nvPr/>
        </p:nvPicPr>
        <p:blipFill>
          <a:blip r:embed="rId5"/>
          <a:stretch>
            <a:fillRect/>
          </a:stretch>
        </p:blipFill>
        <p:spPr>
          <a:xfrm>
            <a:off x="3403190" y="810354"/>
            <a:ext cx="1028700" cy="774700"/>
          </a:xfrm>
          <a:prstGeom prst="rect">
            <a:avLst/>
          </a:prstGeom>
        </p:spPr>
      </p:pic>
      <p:sp>
        <p:nvSpPr>
          <p:cNvPr id="4" name="Titel 1">
            <a:extLst>
              <a:ext uri="{FF2B5EF4-FFF2-40B4-BE49-F238E27FC236}">
                <a16:creationId xmlns:a16="http://schemas.microsoft.com/office/drawing/2014/main" id="{389FCC7B-A1F6-ED48-8D42-68377CD014B5}"/>
              </a:ext>
            </a:extLst>
          </p:cNvPr>
          <p:cNvSpPr txBox="1">
            <a:spLocks/>
          </p:cNvSpPr>
          <p:nvPr/>
        </p:nvSpPr>
        <p:spPr>
          <a:xfrm>
            <a:off x="838200" y="531257"/>
            <a:ext cx="51299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Wat is waterbouw?</a:t>
            </a:r>
          </a:p>
        </p:txBody>
      </p:sp>
      <p:sp>
        <p:nvSpPr>
          <p:cNvPr id="6" name="Tijdelijke aanduiding voor inhoud 2">
            <a:extLst>
              <a:ext uri="{FF2B5EF4-FFF2-40B4-BE49-F238E27FC236}">
                <a16:creationId xmlns:a16="http://schemas.microsoft.com/office/drawing/2014/main" id="{E50CC2AB-7A30-964F-B5F8-DD23C3268A06}"/>
              </a:ext>
            </a:extLst>
          </p:cNvPr>
          <p:cNvSpPr txBox="1">
            <a:spLocks/>
          </p:cNvSpPr>
          <p:nvPr/>
        </p:nvSpPr>
        <p:spPr>
          <a:xfrm>
            <a:off x="556212" y="2064185"/>
            <a:ext cx="6218213" cy="34250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Ontwerpen, bouwen en onderhouden </a:t>
            </a:r>
            <a:br>
              <a:rPr lang="nl-NL" dirty="0"/>
            </a:br>
            <a:r>
              <a:rPr lang="nl-NL" dirty="0"/>
              <a:t>van waterwegen en waterwerken</a:t>
            </a:r>
          </a:p>
        </p:txBody>
      </p:sp>
      <p:pic>
        <p:nvPicPr>
          <p:cNvPr id="7" name="Afbeelding 4" descr="Afbeelding met buiten, water, lucht, brug&#10;&#10;Automatisch gegenereerde beschrijving">
            <a:extLst>
              <a:ext uri="{FF2B5EF4-FFF2-40B4-BE49-F238E27FC236}">
                <a16:creationId xmlns:a16="http://schemas.microsoft.com/office/drawing/2014/main" id="{711E5B76-4C67-BD4E-A2E0-F4D484636531}"/>
              </a:ext>
            </a:extLst>
          </p:cNvPr>
          <p:cNvPicPr>
            <a:picLocks noChangeAspect="1"/>
          </p:cNvPicPr>
          <p:nvPr/>
        </p:nvPicPr>
        <p:blipFill rotWithShape="1">
          <a:blip r:embed="rId6">
            <a:extLst>
              <a:ext uri="{28A0092B-C50C-407E-A947-70E740481C1C}">
                <a14:useLocalDpi xmlns:a14="http://schemas.microsoft.com/office/drawing/2010/main" val="0"/>
              </a:ext>
            </a:extLst>
          </a:blip>
          <a:srcRect t="14471" b="1259"/>
          <a:stretch/>
        </p:blipFill>
        <p:spPr>
          <a:xfrm rot="21328760">
            <a:off x="3135703" y="3424612"/>
            <a:ext cx="4007855" cy="225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207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FEA2C2-11E8-C940-A7BF-390E742F884C}"/>
              </a:ext>
            </a:extLst>
          </p:cNvPr>
          <p:cNvPicPr>
            <a:picLocks noChangeAspect="1"/>
          </p:cNvPicPr>
          <p:nvPr/>
        </p:nvPicPr>
        <p:blipFill>
          <a:blip r:embed="rId3"/>
          <a:stretch>
            <a:fillRect/>
          </a:stretch>
        </p:blipFill>
        <p:spPr>
          <a:xfrm>
            <a:off x="554498" y="513728"/>
            <a:ext cx="5610328" cy="736600"/>
          </a:xfrm>
          <a:prstGeom prst="rect">
            <a:avLst/>
          </a:prstGeom>
        </p:spPr>
      </p:pic>
      <p:pic>
        <p:nvPicPr>
          <p:cNvPr id="3" name="Picture 2">
            <a:extLst>
              <a:ext uri="{FF2B5EF4-FFF2-40B4-BE49-F238E27FC236}">
                <a16:creationId xmlns:a16="http://schemas.microsoft.com/office/drawing/2014/main" id="{0BA5AB0A-CE50-114D-B5D7-9D10779B5AA7}"/>
              </a:ext>
            </a:extLst>
          </p:cNvPr>
          <p:cNvPicPr>
            <a:picLocks noChangeAspect="1"/>
          </p:cNvPicPr>
          <p:nvPr/>
        </p:nvPicPr>
        <p:blipFill>
          <a:blip r:embed="rId4"/>
          <a:stretch>
            <a:fillRect/>
          </a:stretch>
        </p:blipFill>
        <p:spPr>
          <a:xfrm>
            <a:off x="4052119" y="890793"/>
            <a:ext cx="1028700" cy="774700"/>
          </a:xfrm>
          <a:prstGeom prst="rect">
            <a:avLst/>
          </a:prstGeom>
        </p:spPr>
      </p:pic>
      <p:sp>
        <p:nvSpPr>
          <p:cNvPr id="4" name="Titel 1">
            <a:extLst>
              <a:ext uri="{FF2B5EF4-FFF2-40B4-BE49-F238E27FC236}">
                <a16:creationId xmlns:a16="http://schemas.microsoft.com/office/drawing/2014/main" id="{10A93203-1DBD-D84E-8E7D-2C5231D6B228}"/>
              </a:ext>
            </a:extLst>
          </p:cNvPr>
          <p:cNvSpPr txBox="1">
            <a:spLocks/>
          </p:cNvSpPr>
          <p:nvPr/>
        </p:nvSpPr>
        <p:spPr>
          <a:xfrm>
            <a:off x="838200" y="531257"/>
            <a:ext cx="51299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Waarom waterbouw?</a:t>
            </a:r>
          </a:p>
        </p:txBody>
      </p:sp>
      <p:sp>
        <p:nvSpPr>
          <p:cNvPr id="5" name="Tijdelijke aanduiding voor inhoud 2">
            <a:extLst>
              <a:ext uri="{FF2B5EF4-FFF2-40B4-BE49-F238E27FC236}">
                <a16:creationId xmlns:a16="http://schemas.microsoft.com/office/drawing/2014/main" id="{F73CCF69-E06A-CE44-A40F-00A290FD849B}"/>
              </a:ext>
            </a:extLst>
          </p:cNvPr>
          <p:cNvSpPr txBox="1">
            <a:spLocks/>
          </p:cNvSpPr>
          <p:nvPr/>
        </p:nvSpPr>
        <p:spPr>
          <a:xfrm>
            <a:off x="556212" y="2064185"/>
            <a:ext cx="6218213" cy="34250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Nederland ligt laag</a:t>
            </a:r>
          </a:p>
          <a:p>
            <a:r>
              <a:rPr lang="nl-NL" dirty="0"/>
              <a:t>Dichtbevolkt gebied</a:t>
            </a:r>
          </a:p>
          <a:p>
            <a:r>
              <a:rPr lang="nl-NL" dirty="0"/>
              <a:t>Klimaatverandering</a:t>
            </a:r>
          </a:p>
          <a:p>
            <a:r>
              <a:rPr lang="nl-NL" dirty="0"/>
              <a:t>Handel en transport</a:t>
            </a:r>
          </a:p>
        </p:txBody>
      </p:sp>
      <p:pic>
        <p:nvPicPr>
          <p:cNvPr id="6" name="Afbeelding 3">
            <a:extLst>
              <a:ext uri="{FF2B5EF4-FFF2-40B4-BE49-F238E27FC236}">
                <a16:creationId xmlns:a16="http://schemas.microsoft.com/office/drawing/2014/main" id="{F78D5E95-7087-8840-BD94-F19843F47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rot="154017">
            <a:off x="6406483" y="739262"/>
            <a:ext cx="4888555" cy="4936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22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AC1D6-7E69-7847-A7AA-EAD54CC44CA3}"/>
              </a:ext>
            </a:extLst>
          </p:cNvPr>
          <p:cNvPicPr>
            <a:picLocks noChangeAspect="1"/>
          </p:cNvPicPr>
          <p:nvPr/>
        </p:nvPicPr>
        <p:blipFill>
          <a:blip r:embed="rId3"/>
          <a:stretch>
            <a:fillRect/>
          </a:stretch>
        </p:blipFill>
        <p:spPr>
          <a:xfrm>
            <a:off x="554498" y="513728"/>
            <a:ext cx="4066663" cy="736600"/>
          </a:xfrm>
          <a:prstGeom prst="rect">
            <a:avLst/>
          </a:prstGeom>
        </p:spPr>
      </p:pic>
      <p:pic>
        <p:nvPicPr>
          <p:cNvPr id="6" name="Picture 5">
            <a:extLst>
              <a:ext uri="{FF2B5EF4-FFF2-40B4-BE49-F238E27FC236}">
                <a16:creationId xmlns:a16="http://schemas.microsoft.com/office/drawing/2014/main" id="{08201768-6F63-8042-8A08-7BB82CF3E14F}"/>
              </a:ext>
            </a:extLst>
          </p:cNvPr>
          <p:cNvPicPr>
            <a:picLocks noChangeAspect="1"/>
          </p:cNvPicPr>
          <p:nvPr/>
        </p:nvPicPr>
        <p:blipFill>
          <a:blip r:embed="rId4"/>
          <a:stretch>
            <a:fillRect/>
          </a:stretch>
        </p:blipFill>
        <p:spPr>
          <a:xfrm rot="1248321" flipH="1">
            <a:off x="1766256" y="718142"/>
            <a:ext cx="1194518" cy="774700"/>
          </a:xfrm>
          <a:prstGeom prst="rect">
            <a:avLst/>
          </a:prstGeom>
        </p:spPr>
      </p:pic>
      <p:sp>
        <p:nvSpPr>
          <p:cNvPr id="7" name="Titel 1">
            <a:extLst>
              <a:ext uri="{FF2B5EF4-FFF2-40B4-BE49-F238E27FC236}">
                <a16:creationId xmlns:a16="http://schemas.microsoft.com/office/drawing/2014/main" id="{E998CD2F-D0C1-8341-8E18-8989CD42C46A}"/>
              </a:ext>
            </a:extLst>
          </p:cNvPr>
          <p:cNvSpPr txBox="1">
            <a:spLocks/>
          </p:cNvSpPr>
          <p:nvPr/>
        </p:nvSpPr>
        <p:spPr>
          <a:xfrm>
            <a:off x="838200" y="531257"/>
            <a:ext cx="51299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Watergangen</a:t>
            </a:r>
          </a:p>
        </p:txBody>
      </p:sp>
      <p:pic>
        <p:nvPicPr>
          <p:cNvPr id="9" name="Afbeelding 4" descr="Afbeelding met water, buiten, lucht, boot&#10;&#10;Automatisch gegenereerde beschrijving">
            <a:extLst>
              <a:ext uri="{FF2B5EF4-FFF2-40B4-BE49-F238E27FC236}">
                <a16:creationId xmlns:a16="http://schemas.microsoft.com/office/drawing/2014/main" id="{8080BC77-8332-9144-AC2D-FFCF66E0E8DD}"/>
              </a:ext>
            </a:extLst>
          </p:cNvPr>
          <p:cNvPicPr>
            <a:picLocks noChangeAspect="1"/>
          </p:cNvPicPr>
          <p:nvPr/>
        </p:nvPicPr>
        <p:blipFill rotWithShape="1">
          <a:blip r:embed="rId5">
            <a:extLst>
              <a:ext uri="{28A0092B-C50C-407E-A947-70E740481C1C}">
                <a14:useLocalDpi xmlns:a14="http://schemas.microsoft.com/office/drawing/2010/main" val="0"/>
              </a:ext>
            </a:extLst>
          </a:blip>
          <a:srcRect t="476" r="1" b="7347"/>
          <a:stretch/>
        </p:blipFill>
        <p:spPr>
          <a:xfrm rot="21405127">
            <a:off x="656479" y="1964225"/>
            <a:ext cx="3414075" cy="2360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6" descr="Afbeelding met boom, rivier, buiten, pad&#10;&#10;Automatisch gegenereerde beschrijving">
            <a:extLst>
              <a:ext uri="{FF2B5EF4-FFF2-40B4-BE49-F238E27FC236}">
                <a16:creationId xmlns:a16="http://schemas.microsoft.com/office/drawing/2014/main" id="{42F04D8F-6A6B-304F-B965-6020A32561C7}"/>
              </a:ext>
            </a:extLst>
          </p:cNvPr>
          <p:cNvPicPr>
            <a:picLocks noChangeAspect="1"/>
          </p:cNvPicPr>
          <p:nvPr/>
        </p:nvPicPr>
        <p:blipFill rotWithShape="1">
          <a:blip r:embed="rId6">
            <a:extLst>
              <a:ext uri="{28A0092B-C50C-407E-A947-70E740481C1C}">
                <a14:useLocalDpi xmlns:a14="http://schemas.microsoft.com/office/drawing/2010/main" val="0"/>
              </a:ext>
            </a:extLst>
          </a:blip>
          <a:srcRect l="5777" r="27569" b="-4"/>
          <a:stretch/>
        </p:blipFill>
        <p:spPr>
          <a:xfrm>
            <a:off x="3800911" y="2360279"/>
            <a:ext cx="3150495" cy="3533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Afbeelding 5">
            <a:extLst>
              <a:ext uri="{FF2B5EF4-FFF2-40B4-BE49-F238E27FC236}">
                <a16:creationId xmlns:a16="http://schemas.microsoft.com/office/drawing/2014/main" id="{47E1973C-051A-994A-A2BA-31A04891B16E}"/>
              </a:ext>
            </a:extLst>
          </p:cNvPr>
          <p:cNvPicPr>
            <a:picLocks noChangeAspect="1"/>
          </p:cNvPicPr>
          <p:nvPr/>
        </p:nvPicPr>
        <p:blipFill rotWithShape="1">
          <a:blip r:embed="rId7">
            <a:extLst>
              <a:ext uri="{28A0092B-C50C-407E-A947-70E740481C1C}">
                <a14:useLocalDpi xmlns:a14="http://schemas.microsoft.com/office/drawing/2010/main" val="0"/>
              </a:ext>
            </a:extLst>
          </a:blip>
          <a:srcRect l="17080" r="8950" b="1"/>
          <a:stretch/>
        </p:blipFill>
        <p:spPr>
          <a:xfrm rot="231312">
            <a:off x="6601289" y="481357"/>
            <a:ext cx="3515047" cy="3266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Tijdelijke aanduiding voor inhoud 13">
            <a:extLst>
              <a:ext uri="{FF2B5EF4-FFF2-40B4-BE49-F238E27FC236}">
                <a16:creationId xmlns:a16="http://schemas.microsoft.com/office/drawing/2014/main" id="{1959EB6A-5934-D845-9700-8BE11F469B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2" r="1296" b="-3"/>
          <a:stretch/>
        </p:blipFill>
        <p:spPr>
          <a:xfrm>
            <a:off x="7787149" y="3557788"/>
            <a:ext cx="3857626" cy="2335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8054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11">
            <a:extLst>
              <a:ext uri="{FF2B5EF4-FFF2-40B4-BE49-F238E27FC236}">
                <a16:creationId xmlns:a16="http://schemas.microsoft.com/office/drawing/2014/main" id="{216B657C-CCD5-7D48-B487-C61D91D692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22" r="16533"/>
          <a:stretch/>
        </p:blipFill>
        <p:spPr>
          <a:xfrm rot="21431990">
            <a:off x="2795730" y="538878"/>
            <a:ext cx="6344900" cy="5237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24986514-92C4-1547-B935-280A4DAB4D05}"/>
              </a:ext>
            </a:extLst>
          </p:cNvPr>
          <p:cNvPicPr>
            <a:picLocks noChangeAspect="1"/>
          </p:cNvPicPr>
          <p:nvPr/>
        </p:nvPicPr>
        <p:blipFill>
          <a:blip r:embed="rId4"/>
          <a:stretch>
            <a:fillRect/>
          </a:stretch>
        </p:blipFill>
        <p:spPr>
          <a:xfrm>
            <a:off x="554498" y="513728"/>
            <a:ext cx="2504915" cy="736600"/>
          </a:xfrm>
          <a:prstGeom prst="rect">
            <a:avLst/>
          </a:prstGeom>
        </p:spPr>
      </p:pic>
      <p:pic>
        <p:nvPicPr>
          <p:cNvPr id="3" name="Picture 2">
            <a:extLst>
              <a:ext uri="{FF2B5EF4-FFF2-40B4-BE49-F238E27FC236}">
                <a16:creationId xmlns:a16="http://schemas.microsoft.com/office/drawing/2014/main" id="{0A96ADAE-C36E-7545-B497-5C40DAEC7FF1}"/>
              </a:ext>
            </a:extLst>
          </p:cNvPr>
          <p:cNvPicPr>
            <a:picLocks noChangeAspect="1"/>
          </p:cNvPicPr>
          <p:nvPr/>
        </p:nvPicPr>
        <p:blipFill>
          <a:blip r:embed="rId5"/>
          <a:stretch>
            <a:fillRect/>
          </a:stretch>
        </p:blipFill>
        <p:spPr>
          <a:xfrm rot="1248321" flipH="1">
            <a:off x="936839" y="718142"/>
            <a:ext cx="1194518" cy="774700"/>
          </a:xfrm>
          <a:prstGeom prst="rect">
            <a:avLst/>
          </a:prstGeom>
        </p:spPr>
      </p:pic>
      <p:sp>
        <p:nvSpPr>
          <p:cNvPr id="4" name="Titel 1">
            <a:extLst>
              <a:ext uri="{FF2B5EF4-FFF2-40B4-BE49-F238E27FC236}">
                <a16:creationId xmlns:a16="http://schemas.microsoft.com/office/drawing/2014/main" id="{983BA0BD-5518-3C43-87AA-70019C3FFB3E}"/>
              </a:ext>
            </a:extLst>
          </p:cNvPr>
          <p:cNvSpPr txBox="1">
            <a:spLocks/>
          </p:cNvSpPr>
          <p:nvPr/>
        </p:nvSpPr>
        <p:spPr>
          <a:xfrm>
            <a:off x="838200" y="531257"/>
            <a:ext cx="51299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Havens</a:t>
            </a:r>
          </a:p>
        </p:txBody>
      </p:sp>
    </p:spTree>
    <p:extLst>
      <p:ext uri="{BB962C8B-B14F-4D97-AF65-F5344CB8AC3E}">
        <p14:creationId xmlns:p14="http://schemas.microsoft.com/office/powerpoint/2010/main" val="411044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LeavanVlier\Pictures\c651b26a7a9cb749dde1bf62a88e1dd2.jpg">
            <a:extLst>
              <a:ext uri="{FF2B5EF4-FFF2-40B4-BE49-F238E27FC236}">
                <a16:creationId xmlns:a16="http://schemas.microsoft.com/office/drawing/2014/main" id="{F7313651-8CFF-7A4F-BF32-6294C8BF58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18" r="9721" b="2"/>
          <a:stretch/>
        </p:blipFill>
        <p:spPr bwMode="auto">
          <a:xfrm rot="151295">
            <a:off x="4000979" y="483628"/>
            <a:ext cx="6345495" cy="5237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E951782-9FD5-5C49-949A-B51CC6024715}"/>
              </a:ext>
            </a:extLst>
          </p:cNvPr>
          <p:cNvPicPr>
            <a:picLocks noChangeAspect="1"/>
          </p:cNvPicPr>
          <p:nvPr/>
        </p:nvPicPr>
        <p:blipFill>
          <a:blip r:embed="rId4"/>
          <a:stretch>
            <a:fillRect/>
          </a:stretch>
        </p:blipFill>
        <p:spPr>
          <a:xfrm>
            <a:off x="554498" y="513728"/>
            <a:ext cx="4548444" cy="736600"/>
          </a:xfrm>
          <a:prstGeom prst="rect">
            <a:avLst/>
          </a:prstGeom>
        </p:spPr>
      </p:pic>
      <p:pic>
        <p:nvPicPr>
          <p:cNvPr id="3" name="Picture 2">
            <a:extLst>
              <a:ext uri="{FF2B5EF4-FFF2-40B4-BE49-F238E27FC236}">
                <a16:creationId xmlns:a16="http://schemas.microsoft.com/office/drawing/2014/main" id="{D32AF590-1912-0949-B077-0950A7C532D1}"/>
              </a:ext>
            </a:extLst>
          </p:cNvPr>
          <p:cNvPicPr>
            <a:picLocks noChangeAspect="1"/>
          </p:cNvPicPr>
          <p:nvPr/>
        </p:nvPicPr>
        <p:blipFill>
          <a:blip r:embed="rId5"/>
          <a:stretch>
            <a:fillRect/>
          </a:stretch>
        </p:blipFill>
        <p:spPr>
          <a:xfrm rot="1248321" flipH="1">
            <a:off x="1766256" y="718142"/>
            <a:ext cx="1194518" cy="774700"/>
          </a:xfrm>
          <a:prstGeom prst="rect">
            <a:avLst/>
          </a:prstGeom>
        </p:spPr>
      </p:pic>
      <p:sp>
        <p:nvSpPr>
          <p:cNvPr id="4" name="Titel 1">
            <a:extLst>
              <a:ext uri="{FF2B5EF4-FFF2-40B4-BE49-F238E27FC236}">
                <a16:creationId xmlns:a16="http://schemas.microsoft.com/office/drawing/2014/main" id="{8C36AB20-A255-894A-AD05-43CC127B25E2}"/>
              </a:ext>
            </a:extLst>
          </p:cNvPr>
          <p:cNvSpPr txBox="1">
            <a:spLocks/>
          </p:cNvSpPr>
          <p:nvPr/>
        </p:nvSpPr>
        <p:spPr>
          <a:xfrm>
            <a:off x="838200" y="531257"/>
            <a:ext cx="5129981" cy="7190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Landaanwinning</a:t>
            </a:r>
          </a:p>
        </p:txBody>
      </p:sp>
    </p:spTree>
    <p:extLst>
      <p:ext uri="{BB962C8B-B14F-4D97-AF65-F5344CB8AC3E}">
        <p14:creationId xmlns:p14="http://schemas.microsoft.com/office/powerpoint/2010/main" val="393277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water, buiten, natuur&#10;&#10;Automatisch gegenereerde beschrijving">
            <a:extLst>
              <a:ext uri="{FF2B5EF4-FFF2-40B4-BE49-F238E27FC236}">
                <a16:creationId xmlns:a16="http://schemas.microsoft.com/office/drawing/2014/main" id="{39918F12-D9D5-0A47-A3F7-0ABDA3EE5BA3}"/>
              </a:ext>
            </a:extLst>
          </p:cNvPr>
          <p:cNvPicPr>
            <a:picLocks noChangeAspect="1"/>
          </p:cNvPicPr>
          <p:nvPr/>
        </p:nvPicPr>
        <p:blipFill rotWithShape="1">
          <a:blip r:embed="rId3">
            <a:extLst>
              <a:ext uri="{28A0092B-C50C-407E-A947-70E740481C1C}">
                <a14:useLocalDpi xmlns:a14="http://schemas.microsoft.com/office/drawing/2010/main" val="0"/>
              </a:ext>
            </a:extLst>
          </a:blip>
          <a:srcRect l="24809" r="14618" b="1"/>
          <a:stretch/>
        </p:blipFill>
        <p:spPr>
          <a:xfrm rot="160292">
            <a:off x="4277340" y="386066"/>
            <a:ext cx="6547447" cy="5404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B71385E-7881-1C40-ABE5-6C8553D9DBBB}"/>
              </a:ext>
            </a:extLst>
          </p:cNvPr>
          <p:cNvPicPr>
            <a:picLocks noChangeAspect="1"/>
          </p:cNvPicPr>
          <p:nvPr/>
        </p:nvPicPr>
        <p:blipFill>
          <a:blip r:embed="rId4"/>
          <a:stretch>
            <a:fillRect/>
          </a:stretch>
        </p:blipFill>
        <p:spPr>
          <a:xfrm>
            <a:off x="554497" y="513728"/>
            <a:ext cx="5649657" cy="736600"/>
          </a:xfrm>
          <a:prstGeom prst="rect">
            <a:avLst/>
          </a:prstGeom>
        </p:spPr>
      </p:pic>
      <p:pic>
        <p:nvPicPr>
          <p:cNvPr id="3" name="Picture 2">
            <a:extLst>
              <a:ext uri="{FF2B5EF4-FFF2-40B4-BE49-F238E27FC236}">
                <a16:creationId xmlns:a16="http://schemas.microsoft.com/office/drawing/2014/main" id="{9A9454F7-15EC-1948-9FAF-908E34D754C5}"/>
              </a:ext>
            </a:extLst>
          </p:cNvPr>
          <p:cNvPicPr>
            <a:picLocks noChangeAspect="1"/>
          </p:cNvPicPr>
          <p:nvPr/>
        </p:nvPicPr>
        <p:blipFill>
          <a:blip r:embed="rId5"/>
          <a:stretch>
            <a:fillRect/>
          </a:stretch>
        </p:blipFill>
        <p:spPr>
          <a:xfrm rot="1248321" flipH="1">
            <a:off x="1766256" y="718142"/>
            <a:ext cx="1194518" cy="774700"/>
          </a:xfrm>
          <a:prstGeom prst="rect">
            <a:avLst/>
          </a:prstGeom>
        </p:spPr>
      </p:pic>
      <p:sp>
        <p:nvSpPr>
          <p:cNvPr id="4" name="Titel 1">
            <a:extLst>
              <a:ext uri="{FF2B5EF4-FFF2-40B4-BE49-F238E27FC236}">
                <a16:creationId xmlns:a16="http://schemas.microsoft.com/office/drawing/2014/main" id="{6E7F4F37-D720-7B45-AB21-1018F16841ED}"/>
              </a:ext>
            </a:extLst>
          </p:cNvPr>
          <p:cNvSpPr txBox="1">
            <a:spLocks/>
          </p:cNvSpPr>
          <p:nvPr/>
        </p:nvSpPr>
        <p:spPr>
          <a:xfrm>
            <a:off x="838200" y="531257"/>
            <a:ext cx="5129981" cy="71907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Bouwen met de natuur</a:t>
            </a:r>
          </a:p>
        </p:txBody>
      </p:sp>
    </p:spTree>
    <p:extLst>
      <p:ext uri="{BB962C8B-B14F-4D97-AF65-F5344CB8AC3E}">
        <p14:creationId xmlns:p14="http://schemas.microsoft.com/office/powerpoint/2010/main" val="27080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3" descr="Afbeelding met buiten, water, lucht, brug&#10;&#10;Automatisch gegenereerde beschrijving">
            <a:extLst>
              <a:ext uri="{FF2B5EF4-FFF2-40B4-BE49-F238E27FC236}">
                <a16:creationId xmlns:a16="http://schemas.microsoft.com/office/drawing/2014/main" id="{6C0B65A1-CDE2-F24C-8427-6359E06194F4}"/>
              </a:ext>
            </a:extLst>
          </p:cNvPr>
          <p:cNvPicPr>
            <a:picLocks noChangeAspect="1"/>
          </p:cNvPicPr>
          <p:nvPr/>
        </p:nvPicPr>
        <p:blipFill rotWithShape="1">
          <a:blip r:embed="rId3">
            <a:extLst>
              <a:ext uri="{28A0092B-C50C-407E-A947-70E740481C1C}">
                <a14:useLocalDpi xmlns:a14="http://schemas.microsoft.com/office/drawing/2010/main" val="0"/>
              </a:ext>
            </a:extLst>
          </a:blip>
          <a:srcRect l="18347" t="13" r="786" b="-14"/>
          <a:stretch/>
        </p:blipFill>
        <p:spPr>
          <a:xfrm rot="21443999">
            <a:off x="3863084" y="580859"/>
            <a:ext cx="6293429" cy="5194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43DCEA05-E1E5-AB44-85E2-1D22BE8F667C}"/>
              </a:ext>
            </a:extLst>
          </p:cNvPr>
          <p:cNvPicPr>
            <a:picLocks noChangeAspect="1"/>
          </p:cNvPicPr>
          <p:nvPr/>
        </p:nvPicPr>
        <p:blipFill>
          <a:blip r:embed="rId4"/>
          <a:stretch>
            <a:fillRect/>
          </a:stretch>
        </p:blipFill>
        <p:spPr>
          <a:xfrm>
            <a:off x="554497" y="513728"/>
            <a:ext cx="5816806" cy="736600"/>
          </a:xfrm>
          <a:prstGeom prst="rect">
            <a:avLst/>
          </a:prstGeom>
        </p:spPr>
      </p:pic>
      <p:pic>
        <p:nvPicPr>
          <p:cNvPr id="3" name="Picture 2">
            <a:extLst>
              <a:ext uri="{FF2B5EF4-FFF2-40B4-BE49-F238E27FC236}">
                <a16:creationId xmlns:a16="http://schemas.microsoft.com/office/drawing/2014/main" id="{8CD6D2C7-C637-EC4B-B794-569C05E02023}"/>
              </a:ext>
            </a:extLst>
          </p:cNvPr>
          <p:cNvPicPr>
            <a:picLocks noChangeAspect="1"/>
          </p:cNvPicPr>
          <p:nvPr/>
        </p:nvPicPr>
        <p:blipFill>
          <a:blip r:embed="rId5"/>
          <a:stretch>
            <a:fillRect/>
          </a:stretch>
        </p:blipFill>
        <p:spPr>
          <a:xfrm rot="1248321" flipH="1">
            <a:off x="1766256" y="718142"/>
            <a:ext cx="1194518" cy="774700"/>
          </a:xfrm>
          <a:prstGeom prst="rect">
            <a:avLst/>
          </a:prstGeom>
        </p:spPr>
      </p:pic>
      <p:sp>
        <p:nvSpPr>
          <p:cNvPr id="4" name="Titel 1">
            <a:extLst>
              <a:ext uri="{FF2B5EF4-FFF2-40B4-BE49-F238E27FC236}">
                <a16:creationId xmlns:a16="http://schemas.microsoft.com/office/drawing/2014/main" id="{EC036D8D-E3E2-F14F-B19D-E98326182BEF}"/>
              </a:ext>
            </a:extLst>
          </p:cNvPr>
          <p:cNvSpPr txBox="1">
            <a:spLocks/>
          </p:cNvSpPr>
          <p:nvPr/>
        </p:nvSpPr>
        <p:spPr>
          <a:xfrm>
            <a:off x="838200" y="531257"/>
            <a:ext cx="5129981" cy="71907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rPr>
              <a:t>Infrastructuurprojecten</a:t>
            </a:r>
          </a:p>
        </p:txBody>
      </p:sp>
    </p:spTree>
    <p:extLst>
      <p:ext uri="{BB962C8B-B14F-4D97-AF65-F5344CB8AC3E}">
        <p14:creationId xmlns:p14="http://schemas.microsoft.com/office/powerpoint/2010/main" val="51008564"/>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14" ma:contentTypeDescription="Een nieuw document maken." ma:contentTypeScope="" ma:versionID="dc7aee3699af1b6148c5080b39d13bbb">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3b0cba33be8d7c13f7c0b95ca40f61be"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CB3379-C007-4207-AA70-8AA7F1AC4D7F}">
  <ds:schemaRefs>
    <ds:schemaRef ds:uri="http://purl.org/dc/elements/1.1/"/>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40fcaa1a-ac74-410f-95bc-20bbab667105"/>
    <ds:schemaRef ds:uri="http://schemas.microsoft.com/office/infopath/2007/PartnerControls"/>
    <ds:schemaRef ds:uri="16fe547f-eec1-4793-a1b6-34d56b9fc957"/>
    <ds:schemaRef ds:uri="http://purl.org/dc/terms/"/>
  </ds:schemaRefs>
</ds:datastoreItem>
</file>

<file path=customXml/itemProps2.xml><?xml version="1.0" encoding="utf-8"?>
<ds:datastoreItem xmlns:ds="http://schemas.openxmlformats.org/officeDocument/2006/customXml" ds:itemID="{C003E8AD-DB3C-4E18-A10D-9717384E500E}">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DB8E6D-0E27-47C3-A646-FE3B6F7F1E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284</TotalTime>
  <Words>808</Words>
  <Application>Microsoft Office PowerPoint</Application>
  <PresentationFormat>Breedbeeld</PresentationFormat>
  <Paragraphs>45</Paragraphs>
  <Slides>12</Slides>
  <Notes>12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Calibri Light</vt:lpstr>
      <vt:lpstr>Office Theme</vt:lpstr>
      <vt:lpstr>PowerPoint-presentatie</vt:lpstr>
      <vt:lpstr>Waar denk je  aan bij waterbouw?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Gastles Waterbouw</dc:title>
  <dc:creator>Robieke Roesink</dc:creator>
  <cp:lastModifiedBy>Robieke Roesink</cp:lastModifiedBy>
  <cp:revision>22</cp:revision>
  <dcterms:created xsi:type="dcterms:W3CDTF">2021-12-07T08:23:29Z</dcterms:created>
  <dcterms:modified xsi:type="dcterms:W3CDTF">2022-01-03T12:48:10Z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ies>
</file>